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Default Extension="png" ContentType="image/png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2023-01-27T13:56:39Z</dcterms:created>
  <dcterms:modified xsi:type="dcterms:W3CDTF">2023-01-27T13:56:39Z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2023-01-27T00:00:00Z</vt:filetime>
  </property>
</Properties>
</file>